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9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263E-E171-4938-9608-8071AB34E0F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84DAE-E1B9-4D12-B61F-039AD8216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9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263E-E171-4938-9608-8071AB34E0F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84DAE-E1B9-4D12-B61F-039AD8216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75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263E-E171-4938-9608-8071AB34E0F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84DAE-E1B9-4D12-B61F-039AD8216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88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263E-E171-4938-9608-8071AB34E0F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84DAE-E1B9-4D12-B61F-039AD8216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99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263E-E171-4938-9608-8071AB34E0F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84DAE-E1B9-4D12-B61F-039AD8216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4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263E-E171-4938-9608-8071AB34E0F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84DAE-E1B9-4D12-B61F-039AD8216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06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263E-E171-4938-9608-8071AB34E0F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84DAE-E1B9-4D12-B61F-039AD8216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37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263E-E171-4938-9608-8071AB34E0F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84DAE-E1B9-4D12-B61F-039AD8216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07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263E-E171-4938-9608-8071AB34E0F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84DAE-E1B9-4D12-B61F-039AD8216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01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263E-E171-4938-9608-8071AB34E0F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84DAE-E1B9-4D12-B61F-039AD8216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7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C263E-E171-4938-9608-8071AB34E0F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84DAE-E1B9-4D12-B61F-039AD8216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9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C263E-E171-4938-9608-8071AB34E0F1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84DAE-E1B9-4D12-B61F-039AD8216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7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9D54CC8-7094-4ED3-8D8E-8EC10FB76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31" b="41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0" y="2617390"/>
            <a:ext cx="4091152" cy="1834056"/>
          </a:xfrm>
        </p:spPr>
        <p:txBody>
          <a:bodyPr>
            <a:normAutofit fontScale="90000"/>
          </a:bodyPr>
          <a:lstStyle/>
          <a:p>
            <a:r>
              <a:rPr lang="en-US" sz="37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Smart Home Project</a:t>
            </a:r>
            <a:br>
              <a:rPr lang="en-US" sz="37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</a:br>
            <a:r>
              <a:rPr lang="en-US" sz="37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Embedded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75179" y="5276915"/>
            <a:ext cx="4330262" cy="1038452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Presented by: Ibrahim Tarek</a:t>
            </a:r>
          </a:p>
          <a:p>
            <a:r>
              <a:rPr lang="en-US" sz="1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Presented to: AMIT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85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7DF94-485D-48E4-930E-7EB1B7576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9283" b="6448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FDE176-7009-4108-8BCC-A95C4DE1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Outline</a:t>
            </a:r>
          </a:p>
        </p:txBody>
      </p:sp>
      <p:sp>
        <p:nvSpPr>
          <p:cNvPr id="25" name="Arc 1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8E6F-A828-43A0-A7E3-20A7EDF12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7344" y="953293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SOFTWARE ARCHITICTURE</a:t>
            </a:r>
          </a:p>
          <a:p>
            <a:r>
              <a:rPr lang="en-GB" dirty="0">
                <a:solidFill>
                  <a:srgbClr val="FFFF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FLOWCHART</a:t>
            </a:r>
          </a:p>
          <a:p>
            <a:r>
              <a:rPr lang="en-GB" dirty="0">
                <a:solidFill>
                  <a:srgbClr val="FFFFFF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PROTEUS SIMULATION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35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SOFTWARE ARCHITICTURE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89C47-021F-48F0-B57F-5AE8FB77F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574296"/>
            <a:ext cx="5455917" cy="3464507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633047"/>
            <a:ext cx="5625897" cy="338448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6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4" y="1575582"/>
            <a:ext cx="4266126" cy="5148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08D248-97EB-483F-A3BC-53022F0EB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674" y="1575582"/>
            <a:ext cx="6621463" cy="49172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402945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2550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PROTEUS SIMULATION</a:t>
            </a:r>
          </a:p>
        </p:txBody>
      </p:sp>
      <p:pic>
        <p:nvPicPr>
          <p:cNvPr id="4" name="WhatsApp Video 2021-03-30 at 22.59.0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467" y="1703569"/>
            <a:ext cx="6274296" cy="345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5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26</Words>
  <Application>Microsoft Office PowerPoint</Application>
  <PresentationFormat>Widescreen</PresentationFormat>
  <Paragraphs>10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Adobe Fan Heiti Std B</vt:lpstr>
      <vt:lpstr>Adobe Gothic Std B</vt:lpstr>
      <vt:lpstr>Arial</vt:lpstr>
      <vt:lpstr>Calibri</vt:lpstr>
      <vt:lpstr>Calibri Light</vt:lpstr>
      <vt:lpstr>Office Theme</vt:lpstr>
      <vt:lpstr>Smart Home Project Embedded systems</vt:lpstr>
      <vt:lpstr>Outline</vt:lpstr>
      <vt:lpstr>SOFTWARE ARCHITICTURE</vt:lpstr>
      <vt:lpstr>FLOWCHART</vt:lpstr>
      <vt:lpstr>PROTEUS SIMULATION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Project</dc:title>
  <dc:creator>Microsoft account</dc:creator>
  <cp:lastModifiedBy>yahia mohamed salah abdel halim</cp:lastModifiedBy>
  <cp:revision>15</cp:revision>
  <dcterms:created xsi:type="dcterms:W3CDTF">2021-03-29T19:45:28Z</dcterms:created>
  <dcterms:modified xsi:type="dcterms:W3CDTF">2021-03-30T23:00:45Z</dcterms:modified>
</cp:coreProperties>
</file>